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8"/>
  </p:handoutMasterIdLst>
  <p:sldIdLst>
    <p:sldId id="261" r:id="rId3"/>
    <p:sldId id="290" r:id="rId4"/>
    <p:sldId id="291" r:id="rId5"/>
    <p:sldId id="279" r:id="rId6"/>
    <p:sldId id="282" r:id="rId7"/>
    <p:sldId id="292" r:id="rId8"/>
    <p:sldId id="347" r:id="rId9"/>
    <p:sldId id="283" r:id="rId10"/>
    <p:sldId id="334" r:id="rId11"/>
    <p:sldId id="335" r:id="rId12"/>
    <p:sldId id="336" r:id="rId13"/>
    <p:sldId id="337" r:id="rId14"/>
    <p:sldId id="323" r:id="rId15"/>
    <p:sldId id="293" r:id="rId16"/>
    <p:sldId id="362" r:id="rId17"/>
    <p:sldId id="294" r:id="rId18"/>
    <p:sldId id="332" r:id="rId19"/>
    <p:sldId id="364" r:id="rId20"/>
    <p:sldId id="333" r:id="rId21"/>
    <p:sldId id="314" r:id="rId22"/>
    <p:sldId id="363" r:id="rId23"/>
    <p:sldId id="338" r:id="rId24"/>
    <p:sldId id="284" r:id="rId25"/>
    <p:sldId id="28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590" autoAdjust="0"/>
  </p:normalViewPr>
  <p:slideViewPr>
    <p:cSldViewPr>
      <p:cViewPr varScale="1">
        <p:scale>
          <a:sx n="92" d="100"/>
          <a:sy n="92" d="100"/>
        </p:scale>
        <p:origin x="1200" y="77"/>
      </p:cViewPr>
      <p:guideLst>
        <p:guide orient="horz" pos="2160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5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2FC0-3A6E-4FDF-98C7-05D53ADA318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5A7B-879F-45B5-9291-0F55AE53DB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44B48-72A2-4A15-9A9B-0DA2BF7C6B0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38FA3-189B-4AA8-9E46-1FED810FB61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C765-4EEE-40D6-8764-C358A9B0EA2D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0CD3-6E5F-40AF-B983-BCBC5BE7EFA8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355-2878-40EF-BB47-0AEFF38312E9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43EF-B253-4651-964D-5C22C18A175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55E2-DE6E-4EB6-8DFA-DC17E6D6B29D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9DA3-207B-4128-A780-0899C9C276AD}" type="datetime3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E112-8377-45A9-BD19-18629BBD0547}" type="datetime3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A7BD-A364-4835-B5C3-69F4869872EB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59191-5CCA-41B9-93A5-50C4E62DD0DE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94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2D50-3CC8-4828-A0F7-4352819C0BDB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98940" y="177143"/>
            <a:ext cx="8610600" cy="655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8940" y="1219200"/>
            <a:ext cx="86106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angularjs.org/" TargetMode="Externa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www.mongodb.com/" TargetMode="External"/><Relationship Id="rId4" Type="http://schemas.openxmlformats.org/officeDocument/2006/relationships/hyperlink" Target="https://blog.hubspot.com/website/best-html5-admin-dashboard-templates" TargetMode="External"/><Relationship Id="rId3" Type="http://schemas.openxmlformats.org/officeDocument/2006/relationships/hyperlink" Target="https://www.npmjs.com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hyperlink" Target="https://getbootstrap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0AC0-521A-4761-B605-21BC84785148}" type="datetime3">
              <a:rPr lang="en-US" sz="1600" b="1" smtClean="0"/>
            </a:fld>
            <a:endParaRPr lang="en-US" sz="1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324600"/>
            <a:ext cx="2895600" cy="365125"/>
          </a:xfrm>
        </p:spPr>
        <p:txBody>
          <a:bodyPr/>
          <a:lstStyle/>
          <a:p>
            <a:r>
              <a:rPr lang="en-US" sz="1600" b="1" dirty="0"/>
              <a:t>Department of </a:t>
            </a:r>
            <a:r>
              <a:rPr lang="en-IN" altLang="en-US" sz="1600" b="1" dirty="0"/>
              <a:t>CSE</a:t>
            </a:r>
            <a:endParaRPr lang="en-IN" altLang="en-US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z="1600" smtClean="0"/>
            </a:fld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1905000"/>
            <a:ext cx="65188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 </a:t>
            </a:r>
            <a:r>
              <a:rPr lang="en-IN" altLang="en-US" sz="2800" dirty="0"/>
              <a:t>EMPLOYEE MANAGEMENT SYSTEM</a:t>
            </a:r>
            <a:endParaRPr lang="en-IN" alt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62000" y="3048000"/>
            <a:ext cx="6400800" cy="20148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latin typeface="Arial" panose="020B0604020202020204"/>
                <a:cs typeface="Arial" panose="020B0604020202020204"/>
              </a:rPr>
              <a:t>Project Supervisor :</a:t>
            </a:r>
            <a:r>
              <a:rPr lang="en-US" dirty="0"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Ms</a:t>
            </a:r>
            <a:r>
              <a:rPr lang="en-US" dirty="0">
                <a:latin typeface="Arial" panose="020B0604020202020204"/>
                <a:cs typeface="Arial" panose="020B0604020202020204"/>
              </a:rPr>
              <a:t>.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S</a:t>
            </a:r>
            <a:r>
              <a:rPr lang="en-US" dirty="0">
                <a:latin typeface="Arial" panose="020B0604020202020204"/>
                <a:cs typeface="Arial" panose="020B0604020202020204"/>
              </a:rPr>
              <a:t>.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NITHYA, M.E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/>
                <a:cs typeface="Arial" panose="020B0604020202020204"/>
              </a:rPr>
              <a:t>Name of the Student :</a:t>
            </a:r>
            <a:r>
              <a:rPr lang="en-US" dirty="0"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VALLIAPPAN . L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/>
                <a:cs typeface="Arial" panose="020B0604020202020204"/>
              </a:rPr>
              <a:t>Register Number :</a:t>
            </a:r>
            <a:r>
              <a:rPr lang="en-US" dirty="0">
                <a:latin typeface="Arial" panose="020B0604020202020204"/>
                <a:cs typeface="Arial" panose="020B0604020202020204"/>
              </a:rPr>
              <a:t> 391</a:t>
            </a:r>
            <a:r>
              <a:rPr lang="en-IN" altLang="en-US" dirty="0">
                <a:latin typeface="Arial" panose="020B0604020202020204"/>
                <a:cs typeface="Arial" panose="020B0604020202020204"/>
              </a:rPr>
              <a:t>11054</a:t>
            </a:r>
            <a:endParaRPr lang="en-IN" altLang="en-US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" name="Picture 8" descr="new letter head July30_2020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272415"/>
            <a:ext cx="8244205" cy="8680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5305" y="1961515"/>
            <a:ext cx="815149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6085" y="2151380"/>
            <a:ext cx="8260715" cy="3905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0" y="1812290"/>
            <a:ext cx="8280400" cy="4337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1887855"/>
            <a:ext cx="830580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38150" y="1371600"/>
            <a:ext cx="7228205" cy="549910"/>
          </a:xfrm>
        </p:spPr>
        <p:txBody>
          <a:bodyPr>
            <a:normAutofit/>
          </a:bodyPr>
          <a:p>
            <a:r>
              <a:rPr lang="en-IN" altLang="en-US"/>
              <a:t>Dashboard</a:t>
            </a:r>
            <a:r>
              <a:rPr lang="en-US"/>
              <a:t> Page</a:t>
            </a:r>
            <a:r>
              <a:rPr lang="en-IN" altLang="en-US"/>
              <a:t> Of Admin</a:t>
            </a:r>
            <a:endParaRPr lang="en-IN" altLang="en-US"/>
          </a:p>
        </p:txBody>
      </p:sp>
      <p:pic>
        <p:nvPicPr>
          <p:cNvPr id="13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6415" y="1954530"/>
            <a:ext cx="8304530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38150" y="1371600"/>
            <a:ext cx="7228205" cy="549910"/>
          </a:xfrm>
        </p:spPr>
        <p:txBody>
          <a:bodyPr>
            <a:normAutofit/>
          </a:bodyPr>
          <a:p>
            <a:r>
              <a:rPr lang="en-IN" altLang="en-US"/>
              <a:t>Dashboard</a:t>
            </a:r>
            <a:r>
              <a:rPr lang="en-US"/>
              <a:t> Page</a:t>
            </a:r>
            <a:r>
              <a:rPr lang="en-IN" altLang="en-US"/>
              <a:t> Of Manager And Employee</a:t>
            </a:r>
            <a:endParaRPr lang="en-IN" altLang="en-US"/>
          </a:p>
        </p:txBody>
      </p:sp>
      <p:pic>
        <p:nvPicPr>
          <p:cNvPr id="31" name="Picture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755" y="1932940"/>
            <a:ext cx="8107045" cy="452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Add Post Page</a:t>
            </a:r>
            <a:endParaRPr lang="en-I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6885" y="1821180"/>
            <a:ext cx="8209915" cy="4241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Edit Page</a:t>
            </a:r>
            <a:endParaRPr lang="en-I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1485" y="1823720"/>
            <a:ext cx="8235315" cy="4287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Add Attandance</a:t>
            </a:r>
            <a:endParaRPr lang="en-I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4180" y="1845310"/>
            <a:ext cx="8262620" cy="4498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24180" y="1372235"/>
            <a:ext cx="8065135" cy="491490"/>
          </a:xfrm>
        </p:spPr>
        <p:txBody>
          <a:bodyPr>
            <a:normAutofit fontScale="90000"/>
          </a:bodyPr>
          <a:p>
            <a:r>
              <a:rPr lang="en-IN" altLang="en-US"/>
              <a:t>View Page </a:t>
            </a:r>
            <a:endParaRPr lang="en-I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1495" y="1883410"/>
            <a:ext cx="8155305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Software and Hardware Configuration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Implementation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Application Snapshots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EAB-41BE-44C5-8B3C-E8577D7CCC37}" type="datetime3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US"/>
              <a:t>Management</a:t>
            </a:r>
            <a:r>
              <a:rPr lang="en-IN" altLang="en-US"/>
              <a:t> Page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6095" y="1975485"/>
            <a:ext cx="8272780" cy="4380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US"/>
              <a:t>Manage</a:t>
            </a:r>
            <a:r>
              <a:rPr lang="en-IN" altLang="en-US"/>
              <a:t> Attandance Page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8790" y="2010410"/>
            <a:ext cx="8208010" cy="4321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" y="737235"/>
            <a:ext cx="8162290" cy="371475"/>
          </a:xfrm>
        </p:spPr>
        <p:txBody>
          <a:bodyPr>
            <a:normAutofit fontScale="90000"/>
          </a:bodyPr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Application Screenshot</a:t>
            </a:r>
            <a:b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426210"/>
            <a:ext cx="7908290" cy="480060"/>
          </a:xfrm>
        </p:spPr>
        <p:txBody>
          <a:bodyPr>
            <a:normAutofit fontScale="90000"/>
          </a:bodyPr>
          <a:p>
            <a:r>
              <a:rPr lang="en-IN" altLang="en-US"/>
              <a:t>Footer Component</a:t>
            </a:r>
            <a:endParaRPr lang="en-I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EAEA68-FEEF-400D-AE97-0743E2B01B36}" type="datetime3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6905" y="2166620"/>
            <a:ext cx="8049895" cy="2264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DED4-350B-4878-B3BD-885E45171D2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20800"/>
            <a:ext cx="8305800" cy="485140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summarize,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website is built using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Angular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JS Framework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</a:t>
            </a:r>
            <a:r>
              <a:rPr lang="en-IN" alt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routing modules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secure Backend with quality authentication and API’s are built using ExpressJS.</a:t>
            </a:r>
            <a:endParaRPr lang="en-IN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website allow users to log their tasks on the three categories.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accessibility and responsiveness of the website, guarantee a large user base on various device levels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Management System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helps to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maintain the details of all employee and easy to accsess the data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helps in confidientiality and security of data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Delivers the required details of the employee to Admin, Manager and Employee.</a:t>
            </a:r>
            <a:endParaRPr lang="en-I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96E4-D5C8-425D-96E7-CA40EBBFE28F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</p:nvPr>
        </p:nvGraphicFramePr>
        <p:xfrm>
          <a:off x="533400" y="1579245"/>
          <a:ext cx="8056880" cy="5667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6880"/>
              </a:tblGrid>
              <a:tr h="4235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1" action="ppaction://hlinkfile"/>
                        </a:rPr>
                        <a:t>https://getbootstrap.com/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2" action="ppaction://hlinkfile"/>
                        </a:rPr>
                        <a:t>https://fontawesome.com/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3" action="ppaction://hlinkfile"/>
                        </a:rPr>
                        <a:t>https://www.npmjs.com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4" action="ppaction://hlinkfile"/>
                        </a:rPr>
                        <a:t>https://blog.hubspot.com/website/best-html5-admin-dashboard-templates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5" action="ppaction://hlinkfile"/>
                        </a:rPr>
                        <a:t>https://www.mongodb.com/</a:t>
                      </a:r>
                      <a:endParaRPr lang="en-IN" dirty="0">
                        <a:hlinkClick r:id="rId5" action="ppaction://hlinkfile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6" action="ppaction://hlinkfile"/>
                        </a:rPr>
                        <a:t>https://nodejs.org/en/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hlinkClick r:id="rId7" action="ppaction://hlinkfile"/>
                        </a:rPr>
                        <a:t>https://angularjs.org/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6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5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0135" y="1523365"/>
            <a:ext cx="67684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33400" y="381635"/>
            <a:ext cx="8229600" cy="655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1447801"/>
            <a:ext cx="8305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800" dirty="0"/>
          </a:p>
          <a:p>
            <a:pPr algn="just">
              <a:lnSpc>
                <a:spcPct val="80000"/>
              </a:lnSpc>
            </a:pPr>
            <a:endParaRPr lang="en-US" sz="2800" dirty="0"/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Project aims to build a </a:t>
            </a:r>
            <a:r>
              <a:rPr lang="en-IN" altLang="en-US" sz="2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 MANAGEMENT SYSTEM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system through  which user can able to login and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see their basic information and maintain the record according to authorisation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Employee’s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not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able to register themselves to login into the application ,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Employee’s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are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added and maintained only by the Admin or Manager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Admin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maintain details of all employee in the organisation. but Manager can maintain only Employee’s detail only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4BF8381-4334-4BCF-A228-57F83149AF87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2FCA-C2E1-4F18-8725-C39FF27009E9}" type="datetime3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300" y="381000"/>
            <a:ext cx="8229600" cy="6556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55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4555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038600"/>
          </a:xfrm>
        </p:spPr>
        <p:txBody>
          <a:bodyPr/>
          <a:lstStyle/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The main objective of the project is to ma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intain the details of the all Employee in the organisation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Enhances the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authentication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visibility </a:t>
            </a:r>
            <a:r>
              <a:rPr lang="en-I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details to every Employee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Easy and immediate online access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charset="0"/>
              <a:buChar char="v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A2916-C0A4-4267-9374-48ED518F9068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6556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Software and Hardware Configuration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Requirements :</a:t>
            </a:r>
            <a:r>
              <a:rPr lang="en-US" dirty="0"/>
              <a:t> </a:t>
            </a: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en-IN" sz="2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Nodejs must be installed with the recommended version</a:t>
            </a:r>
            <a:endParaRPr lang="en-US" altLang="en-IN" sz="2200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en-IN" sz="2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Angular CLI must be installed</a:t>
            </a:r>
            <a:endParaRPr lang="en-US" altLang="en-IN" sz="2200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altLang="en-IN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Hardware Requirements :</a:t>
            </a:r>
            <a:endParaRPr lang="en-IN" dirty="0">
              <a:solidFill>
                <a:srgbClr val="202124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Windows 10 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 GB RAM or Above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10 GB free space on hard disk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Implementation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Install Angular cli.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Install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Nodejs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workspace and initialize application.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components and make their layout with HTML, CSS and JavaScript.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Build routes in between the components.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Connect the app to backend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mongodb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cluster.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alt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Implementation</a:t>
            </a:r>
            <a:endParaRPr lang="en-US" sz="4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4E9F-A237-4082-B37B-D926ADB268EE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9565" y="1600200"/>
            <a:ext cx="59442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Home Page</a:t>
            </a:r>
            <a:endParaRPr lang="en-IN" altLang="en-US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2440" y="1823085"/>
            <a:ext cx="8214360" cy="4441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4403-D133-4E34-8516-5B0E43270005}" type="datetime3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</a:t>
            </a:r>
            <a:r>
              <a:rPr lang="en-IN" altLang="en-US"/>
              <a:t>CSE</a:t>
            </a:r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Screenshot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37515" y="1397635"/>
            <a:ext cx="8091170" cy="490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8150" y="1926590"/>
            <a:ext cx="8288020" cy="4367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3241</Words>
  <Application>WPS Presentation</Application>
  <PresentationFormat>On-screen Show (4:3)</PresentationFormat>
  <Paragraphs>303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Arial</vt:lpstr>
      <vt:lpstr>Wingdings</vt:lpstr>
      <vt:lpstr>Calibri</vt:lpstr>
      <vt:lpstr>Microsoft YaHei</vt:lpstr>
      <vt:lpstr>Arial Unicode MS</vt:lpstr>
      <vt:lpstr>Custom Design</vt:lpstr>
      <vt:lpstr> </vt:lpstr>
      <vt:lpstr>Presentation Outline</vt:lpstr>
      <vt:lpstr>PowerPoint 演示文稿</vt:lpstr>
      <vt:lpstr>Objectives</vt:lpstr>
      <vt:lpstr>Software and Hardware Configuration</vt:lpstr>
      <vt:lpstr>Project Implementation</vt:lpstr>
      <vt:lpstr>Module Implementation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</vt:lpstr>
      <vt:lpstr>Application Screenshot </vt:lpstr>
      <vt:lpstr>Application Screenshot </vt:lpstr>
      <vt:lpstr>Application Screenshot 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palan</cp:lastModifiedBy>
  <cp:revision>108</cp:revision>
  <dcterms:created xsi:type="dcterms:W3CDTF">2019-11-06T07:48:00Z</dcterms:created>
  <dcterms:modified xsi:type="dcterms:W3CDTF">2022-04-30T05:43:36Z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B64F76F944914CD88CD4009707E76A80</vt:lpwstr>
  </property>
  <property fmtid="{D5CDD505-2E9C-101B-9397-08002B2CF9AE}" pid="3" name="KSOProductBuildVer">
    <vt:lpwstr>1033-11.2.0.10463</vt:lpwstr>
  </property>
</Properties>
</file>